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1" r:id="rId3"/>
    <p:sldId id="263" r:id="rId4"/>
    <p:sldId id="264" r:id="rId5"/>
    <p:sldId id="262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EAB47-124E-493E-A62F-5AF420EC280C}" type="datetimeFigureOut">
              <a:rPr lang="ru-RU" smtClean="0"/>
              <a:t>09.04.2018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E6FB9-0321-40F0-832F-165C74CD7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6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6FB9-0321-40F0-832F-165C74CD79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8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E6FB9-0321-40F0-832F-165C74CD79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6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E9AE3-4050-42A3-84B4-E28E345F8D48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BB333-9D18-48D0-9540-63F1B864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e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7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-935154_12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pic>
        <p:nvPicPr>
          <p:cNvPr id="3" name="Рисунок 2" descr="saturn-148300_12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32656"/>
            <a:ext cx="2736304" cy="1368152"/>
          </a:xfrm>
          <a:prstGeom prst="rect">
            <a:avLst/>
          </a:prstGeom>
        </p:spPr>
      </p:pic>
      <p:pic>
        <p:nvPicPr>
          <p:cNvPr id="4" name="Рисунок 3" descr="space-shuttle-308961_128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3588141">
            <a:off x="7323130" y="18985"/>
            <a:ext cx="898514" cy="17970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90696" y="2492896"/>
            <a:ext cx="5051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«Парад планет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" name="Рисунок 8" descr="spacewalks-153581_128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5576" y="4581128"/>
            <a:ext cx="1711271" cy="1957486"/>
          </a:xfrm>
          <a:prstGeom prst="rect">
            <a:avLst/>
          </a:prstGeom>
        </p:spPr>
      </p:pic>
      <p:pic>
        <p:nvPicPr>
          <p:cNvPr id="10" name="Рисунок 9" descr="comet-310331_128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390131">
            <a:off x="6965557" y="4854222"/>
            <a:ext cx="1228333" cy="1057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443711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Дидактический материал для детей старшей группы.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Подготовила : Бессонова И.Г.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" name="космическая музы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028384" y="6048143"/>
            <a:ext cx="609600" cy="609600"/>
          </a:xfrm>
          <a:prstGeom prst="rect">
            <a:avLst/>
          </a:prstGeom>
        </p:spPr>
      </p:pic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98"/>
    </mc:Choice>
    <mc:Fallback>
      <p:transition spd="slow" advTm="16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pace-shuttle-30896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14680">
            <a:off x="7341699" y="5043965"/>
            <a:ext cx="898514" cy="17970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660232" y="2204864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Восьмая планета синего цвета – Нептун – больше Урана. Царит на ней вечно зима ледяная.</a:t>
            </a:r>
          </a:p>
        </p:txBody>
      </p:sp>
      <p:pic>
        <p:nvPicPr>
          <p:cNvPr id="8" name="Рисунок 7" descr="http://kladraz.ru/upload/blogs2/2016/4/11260_a705d1a92503ca528e5d93bade2eb0e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518"/>
            <a:ext cx="5954395" cy="595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rocket-306916_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59063" y="332656"/>
            <a:ext cx="1763687" cy="1780378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5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17">
        <p14:prism/>
      </p:transition>
    </mc:Choice>
    <mc:Fallback>
      <p:transition spd="slow" advTm="5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pace-shuttle-30896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14680">
            <a:off x="7341699" y="5043965"/>
            <a:ext cx="898514" cy="1797028"/>
          </a:xfrm>
          <a:prstGeom prst="rect">
            <a:avLst/>
          </a:prstGeom>
        </p:spPr>
      </p:pic>
      <p:pic>
        <p:nvPicPr>
          <p:cNvPr id="6" name="Рисунок 5" descr="rocket-306916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5077622"/>
            <a:ext cx="1763687" cy="1780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522920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Дальше всех от Солнца находится Плутон. Это серая планета поменьше Нептуна.</a:t>
            </a:r>
          </a:p>
        </p:txBody>
      </p:sp>
      <p:pic>
        <p:nvPicPr>
          <p:cNvPr id="8" name="Рисунок 7" descr="http://kladraz.ru/upload/blogs2/2016/4/11260_be77f3885c8a66df4ace51f6639fee7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5987415" cy="398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9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683">
        <p14:prism/>
      </p:transition>
    </mc:Choice>
    <mc:Fallback>
      <p:transition spd="slow" advTm="86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pace-shuttle-30896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14680">
            <a:off x="7345436" y="5043966"/>
            <a:ext cx="898514" cy="1797028"/>
          </a:xfrm>
          <a:prstGeom prst="rect">
            <a:avLst/>
          </a:prstGeom>
        </p:spPr>
      </p:pic>
      <p:pic>
        <p:nvPicPr>
          <p:cNvPr id="6" name="Рисунок 5" descr="rocket-306916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6934" y="4952538"/>
            <a:ext cx="1763687" cy="1780378"/>
          </a:xfrm>
          <a:prstGeom prst="rect">
            <a:avLst/>
          </a:prstGeom>
        </p:spPr>
      </p:pic>
      <p:pic>
        <p:nvPicPr>
          <p:cNvPr id="7" name="Рисунок 6" descr="saturn-148300_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97516">
            <a:off x="6516216" y="288667"/>
            <a:ext cx="2736304" cy="13681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2893" y="0"/>
            <a:ext cx="603067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 порядку все планеты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Назовёт любой из нас: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Раз — Меркурий,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Два — Венера,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Три — Земля,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Четыре — Марс.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Пять — Юпитер,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Шесть — Сатурн,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Семь — Уран,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За ним — Нептун.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Он восьмым идёт по счёту.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А за ним уже, потом,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И девятая планета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Под названием Плутон.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5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8256">
        <p14:honeycomb/>
      </p:transition>
    </mc:Choice>
    <mc:Fallback>
      <p:transition spd="slow" advTm="82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lue-935154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  <p:pic>
        <p:nvPicPr>
          <p:cNvPr id="3" name="Рисунок 2" descr="saturn-148300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2656"/>
            <a:ext cx="2736304" cy="1368152"/>
          </a:xfrm>
          <a:prstGeom prst="rect">
            <a:avLst/>
          </a:prstGeom>
        </p:spPr>
      </p:pic>
      <p:pic>
        <p:nvPicPr>
          <p:cNvPr id="4" name="Рисунок 3" descr="space-shuttle-30896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588141">
            <a:off x="7323130" y="18985"/>
            <a:ext cx="898514" cy="17970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27784" y="2492896"/>
            <a:ext cx="55142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«Парад планет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" name="Рисунок 8" descr="spacewalks-153581_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5576" y="4581128"/>
            <a:ext cx="1711271" cy="1957486"/>
          </a:xfrm>
          <a:prstGeom prst="rect">
            <a:avLst/>
          </a:prstGeom>
        </p:spPr>
      </p:pic>
      <p:pic>
        <p:nvPicPr>
          <p:cNvPr id="10" name="Рисунок 9" descr="comet-310331_128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390131">
            <a:off x="6965557" y="4854222"/>
            <a:ext cx="1228333" cy="105751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041">
        <p14:prism isContent="1" isInverted="1"/>
      </p:transition>
    </mc:Choice>
    <mc:Fallback>
      <p:transition spd="slow" advTm="60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omet-310331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179512" y="188640"/>
            <a:ext cx="1228333" cy="1057518"/>
          </a:xfrm>
          <a:prstGeom prst="rect">
            <a:avLst/>
          </a:prstGeom>
        </p:spPr>
      </p:pic>
      <p:pic>
        <p:nvPicPr>
          <p:cNvPr id="4" name="Рисунок 3" descr="http://kladraz.ru/upload/blogs2/2016/4/11260_4e00d047fdf8d22c02870f99b0f10e90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602"/>
            <a:ext cx="7416824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07845" y="5733256"/>
            <a:ext cx="7412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Солнечная система: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это наша галактика. В центре нашей галактики расположена большая звезда – Солнце. Вокруг Солнца движутся девять планет.</a:t>
            </a:r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18">
        <p:checker/>
      </p:transition>
    </mc:Choice>
    <mc:Fallback>
      <p:transition spd="slow" advTm="8018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pacewalks-15358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425105">
            <a:off x="7175267" y="4393280"/>
            <a:ext cx="1711271" cy="1957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1. Первая, ближе всех к Солнцу расположена самая маленькая планета Меркурий. Днем здесь очень жарко, ночью – очень холодно. На этой планете нечем дышать. Ни один человек не ступал на планету Меркурий.</a:t>
            </a:r>
          </a:p>
        </p:txBody>
      </p:sp>
      <p:pic>
        <p:nvPicPr>
          <p:cNvPr id="5" name="Рисунок 4" descr="http://kladraz.ru/upload/blogs2/2016/4/11260_c51db6532db2eeeb8ed1d9daf3e1245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4" y="1556792"/>
            <a:ext cx="5954395" cy="446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946">
        <p14:gallery dir="l"/>
      </p:transition>
    </mc:Choice>
    <mc:Fallback>
      <p:transition spd="slow" advTm="99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omet-31033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79512" y="188640"/>
            <a:ext cx="1228333" cy="1057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9497" y="5907663"/>
            <a:ext cx="6260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Следующая от Солнца планета Венера. На ней очень жарко. Ее сложно увидеть, так как она закрыта облаками.</a:t>
            </a:r>
          </a:p>
        </p:txBody>
      </p:sp>
      <p:pic>
        <p:nvPicPr>
          <p:cNvPr id="6" name="Рисунок 5" descr="http://kladraz.ru/upload/blogs2/2016/4/11260_6476349afa8a215ab05e99eb66caa6f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976664" cy="5575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9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633">
        <p:blinds dir="vert"/>
      </p:transition>
    </mc:Choice>
    <mc:Fallback>
      <p:transition spd="slow" advTm="8633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pace-shuttle-30896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3588141">
            <a:off x="7531864" y="234686"/>
            <a:ext cx="898514" cy="1797028"/>
          </a:xfrm>
          <a:prstGeom prst="rect">
            <a:avLst/>
          </a:prstGeom>
        </p:spPr>
      </p:pic>
      <p:pic>
        <p:nvPicPr>
          <p:cNvPr id="6" name="Рисунок 5" descr="rocket-306916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301" y="5077622"/>
            <a:ext cx="1763687" cy="1780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58052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Третья от Солнца планета, на ней живем мы с вами – это Земля. Единственная планета в Солнечной системе, на которой есть жизнь.</a:t>
            </a:r>
          </a:p>
        </p:txBody>
      </p:sp>
      <p:pic>
        <p:nvPicPr>
          <p:cNvPr id="7" name="Рисунок 6" descr="http://kladraz.ru/upload/blogs2/2016/4/11260_d6ae5eec49c2eac751082ef6e92365c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696743" cy="4672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7709">
        <p14:prism isContent="1" isInverted="1"/>
      </p:transition>
    </mc:Choice>
    <mc:Fallback>
      <p:transition spd="slow" advTm="7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arth-23546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404664"/>
            <a:ext cx="1296144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4248" y="2132856"/>
            <a:ext cx="1872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Четвертая от Солнца планета Марс – красноватая звезда. Раньше люди думали, что на этой планете есть живые существа, но они ошибались.</a:t>
            </a:r>
          </a:p>
        </p:txBody>
      </p:sp>
      <p:pic>
        <p:nvPicPr>
          <p:cNvPr id="7" name="Рисунок 6" descr="http://kladraz.ru/upload/blogs2/2016/4/11260_f55e262bb8b0ef4c14ec087c875f07c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480720" cy="54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353">
        <p14:gallery dir="l"/>
      </p:transition>
    </mc:Choice>
    <mc:Fallback>
      <p:transition spd="slow" advTm="93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29"/>
            <a:ext cx="9144000" cy="6858000"/>
          </a:xfrm>
          <a:prstGeom prst="rect">
            <a:avLst/>
          </a:prstGeom>
        </p:spPr>
      </p:pic>
      <p:pic>
        <p:nvPicPr>
          <p:cNvPr id="4" name="Рисунок 3" descr="spacewalks-15358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425105">
            <a:off x="7175267" y="4393280"/>
            <a:ext cx="1711271" cy="1957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6815144" y="476670"/>
            <a:ext cx="12157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Пятая самая большая планета – Юпитер состоит из жидкости и газа.</a:t>
            </a:r>
          </a:p>
        </p:txBody>
      </p:sp>
      <p:pic>
        <p:nvPicPr>
          <p:cNvPr id="5" name="Рисунок 4" descr="http://kladraz.ru/upload/blogs2/2016/4/11260_531e4f2092221fa31de039ee115d4c7d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987415" cy="598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5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727">
        <p14:gallery dir="l"/>
      </p:transition>
    </mc:Choice>
    <mc:Fallback>
      <p:transition spd="slow" advTm="97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space-shuttle-30896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14680">
            <a:off x="7341699" y="5043965"/>
            <a:ext cx="898514" cy="1797028"/>
          </a:xfrm>
          <a:prstGeom prst="rect">
            <a:avLst/>
          </a:prstGeom>
        </p:spPr>
      </p:pic>
      <p:pic>
        <p:nvPicPr>
          <p:cNvPr id="6" name="Рисунок 5" descr="rocket-306916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5077622"/>
            <a:ext cx="1763687" cy="1780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6256" y="2082740"/>
            <a:ext cx="1872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Планета Сатурн шестая от Солнца. Сатурн – красивая планета желто-оранжевого цвета, и кольцами камней и льда окружена она всегда.</a:t>
            </a:r>
          </a:p>
        </p:txBody>
      </p:sp>
      <p:pic>
        <p:nvPicPr>
          <p:cNvPr id="7" name="Рисунок 6" descr="saturn-148300_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97516">
            <a:off x="6516216" y="288667"/>
            <a:ext cx="2736304" cy="1368152"/>
          </a:xfrm>
          <a:prstGeom prst="rect">
            <a:avLst/>
          </a:prstGeom>
        </p:spPr>
      </p:pic>
      <p:pic>
        <p:nvPicPr>
          <p:cNvPr id="8" name="Рисунок 7" descr="http://kladraz.ru/upload/blogs2/2016/4/11260_4bc76db71fae4e973c93e5ba0d1e859a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408712" cy="640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5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8366">
        <p14:doors dir="vert"/>
      </p:transition>
    </mc:Choice>
    <mc:Fallback>
      <p:transition spd="slow" advTm="83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rs-1014113_1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1090" y="20200"/>
            <a:ext cx="9144000" cy="6858000"/>
          </a:xfrm>
          <a:prstGeom prst="rect">
            <a:avLst/>
          </a:prstGeom>
        </p:spPr>
      </p:pic>
      <p:pic>
        <p:nvPicPr>
          <p:cNvPr id="5" name="Рисунок 4" descr="space-shuttle-30896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114680">
            <a:off x="7341699" y="5043965"/>
            <a:ext cx="898514" cy="1797028"/>
          </a:xfrm>
          <a:prstGeom prst="rect">
            <a:avLst/>
          </a:prstGeom>
        </p:spPr>
      </p:pic>
      <p:pic>
        <p:nvPicPr>
          <p:cNvPr id="6" name="Рисунок 5" descr="rocket-306916_1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5077622"/>
            <a:ext cx="1763687" cy="1780378"/>
          </a:xfrm>
          <a:prstGeom prst="rect">
            <a:avLst/>
          </a:prstGeom>
        </p:spPr>
      </p:pic>
      <p:pic>
        <p:nvPicPr>
          <p:cNvPr id="7" name="Рисунок 6" descr="saturn-148300_12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197516">
            <a:off x="6516216" y="288667"/>
            <a:ext cx="2736304" cy="1368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6" y="507762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 </a:t>
            </a:r>
            <a:r>
              <a:rPr lang="ru-RU" dirty="0">
                <a:solidFill>
                  <a:schemeClr val="bg1"/>
                </a:solidFill>
              </a:rPr>
              <a:t>Самые удаленные от Солнца планеты, а значит на них очень холодно и людям малоизвестные Уран изо льда и газа с полосками. Вращается лежа на боку.</a:t>
            </a:r>
          </a:p>
        </p:txBody>
      </p:sp>
      <p:pic>
        <p:nvPicPr>
          <p:cNvPr id="9" name="Рисунок 8" descr="http://kladraz.ru/upload/blogs2/2016/4/11260_29affba7af17d61f33d787daf44249dd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2" y="260946"/>
            <a:ext cx="6231632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146">
        <p14:prism isInverted="1"/>
      </p:transition>
    </mc:Choice>
    <mc:Fallback>
      <p:transition spd="slow" advTm="8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254</Words>
  <Application>Microsoft Office PowerPoint</Application>
  <PresentationFormat>Экран (4:3)</PresentationFormat>
  <Paragraphs>17</Paragraphs>
  <Slides>13</Slides>
  <Notes>2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1</cp:lastModifiedBy>
  <cp:revision>33</cp:revision>
  <dcterms:created xsi:type="dcterms:W3CDTF">2016-03-03T05:15:11Z</dcterms:created>
  <dcterms:modified xsi:type="dcterms:W3CDTF">2018-04-09T08:56:15Z</dcterms:modified>
</cp:coreProperties>
</file>