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1F7C-54D2-4E94-B89E-BE4736E5F10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E5CD-D1F6-4B6F-8531-389649FF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Кировскому  району – 75 лет!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Викторина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Угадай, что это</a:t>
            </a:r>
            <a:r>
              <a:rPr lang="ru-RU" sz="4000" b="1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(и что находится в Кировском Районе)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3968" y="47971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: Бессонова И.Г.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17392"/>
            <a:ext cx="6400800" cy="4032448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Храм на крови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6190"/>
            <a:ext cx="7524328" cy="505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4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Харитоновский парк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121556" cy="508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ЦПКО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14" y="332656"/>
            <a:ext cx="2895710" cy="201622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ЦПКО им Маяковского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7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225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старое\Desktop\Все ФОТОТ рабочего стола\город\DSCF66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" y="3401905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1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Плотинка</a:t>
            </a:r>
            <a:r>
              <a:rPr lang="ru-RU" sz="4000" b="1" dirty="0" smtClean="0">
                <a:solidFill>
                  <a:srgbClr val="FF0000"/>
                </a:solidFill>
              </a:rPr>
              <a:t> .Памятники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7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6568"/>
            <a:ext cx="7598905" cy="543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0152" y="476672"/>
            <a:ext cx="2515816" cy="99335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Фонтан у сквера возле ЦУМа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K:\проект район\Вайнер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473064" cy="63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"/>
            <a:ext cx="7340352" cy="980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Городские парки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K:\проект район\Дендрар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06855" cy="57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проект район\Пло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47800"/>
            <a:ext cx="3311075" cy="58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Ельцин-центр 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K:\проект район\20170722_18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8099"/>
            <a:ext cx="3278963" cy="58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проект район\20170509_133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216500" cy="57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3169" y="243271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Плотинка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Музей истории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my-travels.club/uploads/2015/08/DSC_0234-472x3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" y="1052736"/>
            <a:ext cx="9120904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6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Река Исеть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-fotki.yandex.ru/get/6422/88736090.11a/0_9d07c_6a55e5c5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8072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7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379"/>
            <a:ext cx="7632848" cy="55426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Памятник братьям Люмьер</a:t>
            </a:r>
          </a:p>
        </p:txBody>
      </p:sp>
    </p:spTree>
    <p:extLst>
      <p:ext uri="{BB962C8B-B14F-4D97-AF65-F5344CB8AC3E}">
        <p14:creationId xmlns:p14="http://schemas.microsoft.com/office/powerpoint/2010/main" val="40427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Плотинка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7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891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Плотинка</a:t>
            </a:r>
            <a:r>
              <a:rPr lang="ru-RU" sz="4000" b="1" dirty="0" smtClean="0">
                <a:solidFill>
                  <a:srgbClr val="FF0000"/>
                </a:solidFill>
              </a:rPr>
              <a:t>. фонтан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7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7360"/>
            <a:ext cx="79928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</a:rPr>
              <a:t>дание  муниципалитета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10.komandirovka.bz/upload/iblock/d5e/d5e469960a025bd468f93d21da2113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170"/>
            <a:ext cx="89739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Цирк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xn----otbgjhdbpc8a.xn--p1ai/uploads/posts/2016-08/medium/1470772059_ekaterin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7137"/>
            <a:ext cx="8640960" cy="58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Плотинка</a:t>
            </a:r>
            <a:r>
              <a:rPr lang="ru-RU" sz="4000" b="1" dirty="0" smtClean="0">
                <a:solidFill>
                  <a:srgbClr val="FF0000"/>
                </a:solidFill>
              </a:rPr>
              <a:t> .Мост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032448"/>
          </a:xfrm>
        </p:spPr>
        <p:txBody>
          <a:bodyPr>
            <a:normAutofit/>
          </a:bodyPr>
          <a:lstStyle/>
          <a:p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старое\Desktop\Все ФОТОТ рабочего стола\город\DSCF68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3" y="976873"/>
            <a:ext cx="806489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6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68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Кировскому  району – 75 лет!</vt:lpstr>
      <vt:lpstr>Музей истории</vt:lpstr>
      <vt:lpstr>Река Исеть</vt:lpstr>
      <vt:lpstr>Презентация PowerPoint</vt:lpstr>
      <vt:lpstr>Плотинка</vt:lpstr>
      <vt:lpstr>Плотинка. фонтан</vt:lpstr>
      <vt:lpstr>Здание  муниципалитета</vt:lpstr>
      <vt:lpstr>Цирк</vt:lpstr>
      <vt:lpstr>Плотинка .Мост</vt:lpstr>
      <vt:lpstr>Презентация PowerPoint</vt:lpstr>
      <vt:lpstr>Харитоновский парк</vt:lpstr>
      <vt:lpstr>ЦПКО </vt:lpstr>
      <vt:lpstr>Плотинка .Памятники</vt:lpstr>
      <vt:lpstr>Фонтан у сквера возле ЦУМа</vt:lpstr>
      <vt:lpstr>Городские парки</vt:lpstr>
      <vt:lpstr>Ельцин-центр 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Калининскому району – 35 лет!</dc:title>
  <dc:creator>Владелец</dc:creator>
  <cp:lastModifiedBy>user</cp:lastModifiedBy>
  <cp:revision>26</cp:revision>
  <dcterms:created xsi:type="dcterms:W3CDTF">2015-10-11T14:00:11Z</dcterms:created>
  <dcterms:modified xsi:type="dcterms:W3CDTF">2017-11-19T13:10:59Z</dcterms:modified>
</cp:coreProperties>
</file>