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B8E40F8-1ABF-43AB-B98E-407671C884B5}">
          <p14:sldIdLst>
            <p14:sldId id="257"/>
            <p14:sldId id="258"/>
            <p14:sldId id="260"/>
            <p14:sldId id="261"/>
            <p14:sldId id="262"/>
            <p14:sldId id="266"/>
            <p14:sldId id="263"/>
            <p14:sldId id="264"/>
            <p14:sldId id="265"/>
            <p14:sldId id="267"/>
            <p14:sldId id="268"/>
          </p14:sldIdLst>
        </p14:section>
        <p14:section name="Раздел без заголовка" id="{33817D14-4EA0-4A7F-B97E-2288A8C0CB09}">
          <p14:sldIdLst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5" autoAdjust="0"/>
  </p:normalViewPr>
  <p:slideViewPr>
    <p:cSldViewPr showGuides="1">
      <p:cViewPr>
        <p:scale>
          <a:sx n="60" d="100"/>
          <a:sy n="60" d="100"/>
        </p:scale>
        <p:origin x="-78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C1670-E436-463D-8BC7-53EC4D071D3B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703C-D6DF-4EAB-910B-38882460B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60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.wmf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12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4.wm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47384" y="2071677"/>
            <a:ext cx="6500858" cy="232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Эссе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«Призвание – воспитатель детского сада»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522920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Воспитатель  МБДОУ-детский сад № 100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Бессонова Ирина Геннадьевна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3312" y="-7531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4891"/>
            <a:ext cx="3419872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98965"/>
            <a:ext cx="2841780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7" r="27815" b="6160"/>
          <a:stretch/>
        </p:blipFill>
        <p:spPr>
          <a:xfrm>
            <a:off x="3779912" y="3825618"/>
            <a:ext cx="2160240" cy="2794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707" y="217511"/>
            <a:ext cx="4717228" cy="265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87624" y="171391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В свои отношения с детьми  я стараюсь вносить искренность, гармонию, ласку, доброту, а не навязывать свои взгляды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39" y="5919482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8388423" y="6165303"/>
            <a:ext cx="75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06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33" y="135326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78" y="116632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8" y="5186963"/>
            <a:ext cx="2328733" cy="1310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01888"/>
            <a:ext cx="2051720" cy="1538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8"/>
          <a:stretch/>
        </p:blipFill>
        <p:spPr>
          <a:xfrm>
            <a:off x="1547664" y="1775110"/>
            <a:ext cx="5076056" cy="177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11960" y="33265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Главную идею доношу до родителей. Родители не должны быть в стороне от детского сада, они должны проявлять интерес ко всему, с чем связана жизнь их ребёнка.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1" y="3562740"/>
            <a:ext cx="2051720" cy="115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7"/>
          <a:stretch/>
        </p:blipFill>
        <p:spPr>
          <a:xfrm>
            <a:off x="6915371" y="2030498"/>
            <a:ext cx="1860854" cy="1261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73" y="4449975"/>
            <a:ext cx="3694100" cy="2077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640706"/>
            <a:ext cx="733262" cy="7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95928" y="5842458"/>
            <a:ext cx="62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22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453" y="130965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5819" y="-459432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51920" y="33801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Моё педагогическое кредо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 Сердце отдаю детям</a:t>
            </a:r>
            <a:r>
              <a:rPr lang="ru-RU" dirty="0" smtClean="0">
                <a:solidFill>
                  <a:srgbClr val="FF0000"/>
                </a:solidFill>
              </a:rPr>
              <a:t>!»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(В.А</a:t>
            </a:r>
            <a:r>
              <a:rPr lang="ru-RU" dirty="0">
                <a:solidFill>
                  <a:srgbClr val="FF0000"/>
                </a:solidFill>
              </a:rPr>
              <a:t>. Сухомлинский</a:t>
            </a:r>
            <a:r>
              <a:rPr lang="ru-RU" dirty="0" smtClean="0">
                <a:solidFill>
                  <a:srgbClr val="FF0000"/>
                </a:solidFill>
              </a:rPr>
              <a:t>).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199" y="5301208"/>
            <a:ext cx="4270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Каждый день встречая малышей в детском саду я дарю им  улыбку, тепло и добро, желание всё познавать. Это счастье быть воспитателем, быть нужной!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8" t="18952" r="30543" b="7525"/>
          <a:stretch/>
        </p:blipFill>
        <p:spPr>
          <a:xfrm>
            <a:off x="147688" y="4637446"/>
            <a:ext cx="1493413" cy="195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r="41226" b="18988"/>
          <a:stretch/>
        </p:blipFill>
        <p:spPr>
          <a:xfrm>
            <a:off x="7395245" y="143199"/>
            <a:ext cx="1225140" cy="2439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t="21590" r="38228" b="22377"/>
          <a:stretch/>
        </p:blipFill>
        <p:spPr>
          <a:xfrm>
            <a:off x="6500826" y="4919482"/>
            <a:ext cx="2148886" cy="167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9" t="4219" r="15063" b="58482"/>
          <a:stretch/>
        </p:blipFill>
        <p:spPr>
          <a:xfrm>
            <a:off x="997948" y="1099197"/>
            <a:ext cx="1941653" cy="2558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2525" r="51417" b="-2525"/>
          <a:stretch/>
        </p:blipFill>
        <p:spPr>
          <a:xfrm>
            <a:off x="4750718" y="1999501"/>
            <a:ext cx="1730960" cy="3212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6" t="21266" r="57875" b="30295"/>
          <a:stretch/>
        </p:blipFill>
        <p:spPr>
          <a:xfrm>
            <a:off x="1577629" y="3033905"/>
            <a:ext cx="1649430" cy="2267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0" t="24136" r="12170" b="11928"/>
          <a:stretch/>
        </p:blipFill>
        <p:spPr>
          <a:xfrm>
            <a:off x="6447771" y="2582415"/>
            <a:ext cx="2153113" cy="2337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5" t="24305" r="45443" b="16036"/>
          <a:stretch/>
        </p:blipFill>
        <p:spPr>
          <a:xfrm>
            <a:off x="3326790" y="1645519"/>
            <a:ext cx="1352792" cy="3566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54" y="5809474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63023" y="6165304"/>
            <a:ext cx="29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460432" y="6039872"/>
            <a:ext cx="605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2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798" y="149066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2324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Эссе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«Призвание – воспитатель детского сада»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464070" y="4797152"/>
            <a:ext cx="9708478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Воспитателем, как и художником,</a:t>
            </a:r>
            <a:endParaRPr lang="ru-RU" sz="105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нужно родиться. </a:t>
            </a:r>
            <a:endParaRPr lang="ru-RU" sz="105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К.Вебер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05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Как я стала воспитателем?!</a:t>
            </a:r>
            <a:endParaRPr lang="ru-RU" sz="105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77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733" y="210729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0729"/>
            <a:ext cx="5145214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210729"/>
            <a:ext cx="374441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я стала воспитателем?!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47" y="1556792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20" y="5696045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99212" y="59806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5445224"/>
            <a:ext cx="4824535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Воспитателем, как и художником,</a:t>
            </a:r>
            <a:endParaRPr lang="ru-RU" sz="105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нужно родиться. </a:t>
            </a:r>
            <a:endParaRPr lang="ru-RU" sz="105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К.Вебер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105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470" y="214918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70" y="21491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im3-tub-ru.yandex.net/i?id=2e74a82d08847ef208bbebec628ecaf8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34" y="2347725"/>
            <a:ext cx="3324972" cy="3321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92080" y="620688"/>
            <a:ext cx="30963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«Интерес </a:t>
            </a:r>
            <a:r>
              <a:rPr lang="ru-RU" dirty="0">
                <a:solidFill>
                  <a:srgbClr val="FF0000"/>
                </a:solidFill>
              </a:rPr>
              <a:t>к педагогике проявился ещё когда я ходила в детский сад. У нас в группе была красивая, добрая воспитательница и мне так  хотелось быть похожей на неё, что приходя домой из детского сада я становилась воспитателем кукол - кормила, поила их, делала зарядку. Моя мама после уже рассказывала, что с кукол я переключилась на младших брата и сестру и уже их «воспитывала». </a:t>
            </a:r>
          </a:p>
        </p:txBody>
      </p:sp>
      <p:pic>
        <p:nvPicPr>
          <p:cNvPr id="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17" y="5744328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24428" y="615052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03" y="-1173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1628801"/>
            <a:ext cx="680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«Кумир </a:t>
            </a:r>
            <a:r>
              <a:rPr lang="ru-RU" sz="2000" dirty="0">
                <a:solidFill>
                  <a:srgbClr val="FF0000"/>
                </a:solidFill>
              </a:rPr>
              <a:t>– учительница по физике Марта </a:t>
            </a:r>
            <a:r>
              <a:rPr lang="ru-RU" sz="2000" dirty="0" err="1">
                <a:solidFill>
                  <a:srgbClr val="FF0000"/>
                </a:solidFill>
              </a:rPr>
              <a:t>Эриховна</a:t>
            </a:r>
            <a:r>
              <a:rPr lang="ru-RU" sz="2000" dirty="0">
                <a:solidFill>
                  <a:srgbClr val="FF0000"/>
                </a:solidFill>
              </a:rPr>
              <a:t>. К нам в деревенскую школу  после окончания института пришла работать очень молодая, красивая – я просто влюбилась в неё</a:t>
            </a:r>
            <a:r>
              <a:rPr lang="ru-RU" sz="2000" dirty="0" smtClean="0">
                <a:solidFill>
                  <a:srgbClr val="FF0000"/>
                </a:solidFill>
              </a:rPr>
              <a:t>.»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dg51.mycdn.me/getImage?photoId=666597971438&amp;photoType=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5" t="65506" r="43515" b="18038"/>
          <a:stretch/>
        </p:blipFill>
        <p:spPr bwMode="auto">
          <a:xfrm rot="5400000">
            <a:off x="321048" y="4293227"/>
            <a:ext cx="2381223" cy="208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dg51.mycdn.me/getImage?photoId=448086309870&amp;photoType=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7"/>
          <a:stretch/>
        </p:blipFill>
        <p:spPr bwMode="auto">
          <a:xfrm>
            <a:off x="3059833" y="3068960"/>
            <a:ext cx="5832648" cy="3600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46" y="5841641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2155" y="6343288"/>
            <a:ext cx="101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2" y="-1173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ак сделать закладку для мам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348114" cy="59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27355" b="22333"/>
          <a:stretch/>
        </p:blipFill>
        <p:spPr>
          <a:xfrm rot="19982938">
            <a:off x="772153" y="3249928"/>
            <a:ext cx="4303736" cy="2693220"/>
          </a:xfrm>
          <a:prstGeom prst="rect">
            <a:avLst/>
          </a:prstGeom>
        </p:spPr>
      </p:pic>
      <p:pic>
        <p:nvPicPr>
          <p:cNvPr id="6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39" y="5833670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60432" y="6302929"/>
            <a:ext cx="31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63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6" y="-99392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8"/>
          <a:stretch/>
        </p:blipFill>
        <p:spPr>
          <a:xfrm>
            <a:off x="5784318" y="2780928"/>
            <a:ext cx="279575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46463"/>
            <a:ext cx="2497400" cy="187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59805"/>
            <a:ext cx="2843808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4" b="12358"/>
          <a:stretch/>
        </p:blipFill>
        <p:spPr>
          <a:xfrm>
            <a:off x="3341519" y="4459805"/>
            <a:ext cx="1865272" cy="2045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19486"/>
          <a:stretch/>
        </p:blipFill>
        <p:spPr>
          <a:xfrm>
            <a:off x="6257709" y="1132644"/>
            <a:ext cx="1856144" cy="1495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74154" y="724301"/>
            <a:ext cx="4762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Моей мечте суждено было сбыться.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71" y="1625678"/>
            <a:ext cx="4354449" cy="2451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38" y="5744328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80068" y="6213587"/>
            <a:ext cx="312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51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475" y="133013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4" y="-117308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1484783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.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Calibri"/>
              </a:rPr>
              <a:t>Быть воспитателем – это прежде всего образ жизни, постоянное творчество, без которого нет 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Calibri"/>
              </a:rPr>
              <a:t>самосовершенствования. </a:t>
            </a:r>
            <a:r>
              <a:rPr lang="ru-RU" sz="2000" i="1" dirty="0">
                <a:solidFill>
                  <a:srgbClr val="FF0000"/>
                </a:solidFill>
              </a:rPr>
              <a:t>Воспитатель – это педагог , сочетающий профессии актёра, сценариста, дизайнера, психолога, судьи</a:t>
            </a:r>
            <a:r>
              <a:rPr lang="ru-RU" sz="2000" i="1" dirty="0" smtClean="0">
                <a:solidFill>
                  <a:srgbClr val="FF0000"/>
                </a:solidFill>
              </a:rPr>
              <a:t>…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9"/>
          <a:stretch/>
        </p:blipFill>
        <p:spPr>
          <a:xfrm>
            <a:off x="179512" y="4040815"/>
            <a:ext cx="3229255" cy="259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48" y="63207"/>
            <a:ext cx="243027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1" b="5784"/>
          <a:stretch/>
        </p:blipFill>
        <p:spPr>
          <a:xfrm>
            <a:off x="3499575" y="4086779"/>
            <a:ext cx="2821823" cy="2529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Виктория\AppData\Local\Microsoft\Windows\Temporary Internet Files\Content.IE5\Q4MEZ2CC\1052251-royalty-free-vector-clip-art-illustration-of-doodled-children-dancing-to-music[1]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9" b="10405"/>
          <a:stretch/>
        </p:blipFill>
        <p:spPr bwMode="auto">
          <a:xfrm>
            <a:off x="6620634" y="4549977"/>
            <a:ext cx="2088233" cy="160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637" y="5841641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2440" y="631090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0644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668" y="161467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18" y="-122253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91680" y="2274838"/>
            <a:ext cx="5608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Моя педагогическая задача</a:t>
            </a:r>
            <a:r>
              <a:rPr lang="ru-RU" dirty="0" smtClean="0">
                <a:solidFill>
                  <a:srgbClr val="FF0000"/>
                </a:solidFill>
              </a:rPr>
              <a:t>:  </a:t>
            </a:r>
            <a:r>
              <a:rPr lang="ru-RU" dirty="0">
                <a:solidFill>
                  <a:srgbClr val="FF0000"/>
                </a:solidFill>
              </a:rPr>
              <a:t>«Научить ребёнка видеть красоту окружающего мира, научить жить в согласии с этим миром, воспитывать в ребёнке доброту. Стараться понять и принять детей такими, какие они есть, такими, какими создала их </a:t>
            </a:r>
            <a:r>
              <a:rPr lang="ru-RU" dirty="0" smtClean="0">
                <a:solidFill>
                  <a:srgbClr val="FF0000"/>
                </a:solidFill>
              </a:rPr>
              <a:t>природа»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1" r="30506"/>
          <a:stretch/>
        </p:blipFill>
        <p:spPr>
          <a:xfrm>
            <a:off x="277560" y="3752166"/>
            <a:ext cx="1737598" cy="269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7" r="29366" b="21702"/>
          <a:stretch/>
        </p:blipFill>
        <p:spPr>
          <a:xfrm>
            <a:off x="7216625" y="4193018"/>
            <a:ext cx="1600277" cy="199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7" t="13713" r="27039" b="5176"/>
          <a:stretch/>
        </p:blipFill>
        <p:spPr>
          <a:xfrm>
            <a:off x="4913191" y="255884"/>
            <a:ext cx="1702661" cy="2005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9" t="13264" r="21266" b="12897"/>
          <a:stretch/>
        </p:blipFill>
        <p:spPr>
          <a:xfrm>
            <a:off x="6939832" y="27537"/>
            <a:ext cx="2051389" cy="200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r="29114"/>
          <a:stretch/>
        </p:blipFill>
        <p:spPr>
          <a:xfrm>
            <a:off x="5460170" y="4132907"/>
            <a:ext cx="1840080" cy="2485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5000"/>
          <a:stretch/>
        </p:blipFill>
        <p:spPr>
          <a:xfrm>
            <a:off x="7297151" y="2127782"/>
            <a:ext cx="1336750" cy="20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r="21139"/>
          <a:stretch/>
        </p:blipFill>
        <p:spPr>
          <a:xfrm>
            <a:off x="2015158" y="4046523"/>
            <a:ext cx="1684117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r="30225" b="25303"/>
          <a:stretch/>
        </p:blipFill>
        <p:spPr>
          <a:xfrm>
            <a:off x="3670537" y="4132907"/>
            <a:ext cx="1885066" cy="2055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86" y="5794516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8425" y="6128808"/>
            <a:ext cx="59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7098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195" y="16587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073" y="-246501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170080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Сколько нужно ласки и заботы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Каждому помочь и   каждого понять.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Благодарна и трудна </a:t>
            </a:r>
            <a:r>
              <a:rPr lang="ru-RU" sz="2400" i="1" dirty="0" smtClean="0">
                <a:solidFill>
                  <a:srgbClr val="FF0000"/>
                </a:solidFill>
              </a:rPr>
              <a:t>работа</a:t>
            </a:r>
            <a:endParaRPr lang="ru-RU" sz="2400" i="1" dirty="0">
              <a:solidFill>
                <a:srgbClr val="FF0000"/>
              </a:solidFill>
            </a:endParaRPr>
          </a:p>
          <a:p>
            <a:r>
              <a:rPr lang="ru-RU" sz="2400" i="1" dirty="0">
                <a:solidFill>
                  <a:srgbClr val="FF0000"/>
                </a:solidFill>
              </a:rPr>
              <a:t>Ежедневно маму заменять.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7" y="4494919"/>
            <a:ext cx="3609645" cy="203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8268" r="8091" b="15484"/>
          <a:stretch/>
        </p:blipFill>
        <p:spPr>
          <a:xfrm>
            <a:off x="4952910" y="188640"/>
            <a:ext cx="3855052" cy="2277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21" y="2413723"/>
            <a:ext cx="3699903" cy="2081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16189" r="49014" b="15851"/>
          <a:stretch/>
        </p:blipFill>
        <p:spPr>
          <a:xfrm>
            <a:off x="1576157" y="4005064"/>
            <a:ext cx="2434983" cy="240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Program Files\Microsoft Office\MEDIA\CAGCAT10\j0229389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20" y="5696045"/>
            <a:ext cx="890461" cy="93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8444650" y="6165304"/>
            <a:ext cx="23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56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375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1</cp:lastModifiedBy>
  <cp:revision>48</cp:revision>
  <dcterms:created xsi:type="dcterms:W3CDTF">2012-05-18T13:41:25Z</dcterms:created>
  <dcterms:modified xsi:type="dcterms:W3CDTF">2015-04-08T04:41:29Z</dcterms:modified>
</cp:coreProperties>
</file>