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58" r:id="rId10"/>
    <p:sldId id="261" r:id="rId11"/>
    <p:sldId id="272" r:id="rId12"/>
    <p:sldId id="273" r:id="rId13"/>
    <p:sldId id="259" r:id="rId14"/>
    <p:sldId id="270" r:id="rId15"/>
    <p:sldId id="269" r:id="rId16"/>
    <p:sldId id="260" r:id="rId17"/>
    <p:sldId id="268" r:id="rId18"/>
    <p:sldId id="271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90886" autoAdjust="0"/>
  </p:normalViewPr>
  <p:slideViewPr>
    <p:cSldViewPr>
      <p:cViewPr varScale="1">
        <p:scale>
          <a:sx n="45" d="100"/>
          <a:sy n="4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748883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Мой любимый город – Екатеринбург!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749007"/>
            <a:ext cx="5907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Подготовила :Воспитатель </a:t>
            </a:r>
            <a:r>
              <a:rPr lang="ru-RU" sz="3200" b="1" i="1" dirty="0" smtClean="0">
                <a:solidFill>
                  <a:srgbClr val="FF0000"/>
                </a:solidFill>
              </a:rPr>
              <a:t>: Бессонова И.Г.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ekburg.ru/template/image/v5/tmp.ya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719">
            <a:off x="202652" y="4353302"/>
            <a:ext cx="3676932" cy="17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alex.travel/images/Attraction/Ekaterinburg/Plotinka/ploti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6" y="2060848"/>
            <a:ext cx="5547839" cy="38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2048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Обзорная экскурсия по Екатеринбургу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 Церковь Всех Святы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7624" y="6165304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Церковь Всех Святых</a:t>
            </a:r>
          </a:p>
        </p:txBody>
      </p:sp>
    </p:spTree>
    <p:extLst>
      <p:ext uri="{BB962C8B-B14F-4D97-AF65-F5344CB8AC3E}">
        <p14:creationId xmlns:p14="http://schemas.microsoft.com/office/powerpoint/2010/main" val="3356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www.dk.ru/system/ckeditor_pictures/000/132/074_content.jpeg?14658415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6150496"/>
            <a:ext cx="35932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Филармония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perego-shop.ru/gallery/images/202220_krasnoyarsk-tu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2396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730233" flipV="1">
            <a:off x="1259632" y="3613666"/>
            <a:ext cx="3704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165502"/>
            <a:ext cx="16561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ТЮЗ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my-travels.club/uploads/2015/07/DSC_01622-472x3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71600" y="6237312"/>
            <a:ext cx="45365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Оперный Театр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greenbag.ru/sites/default/files/photos/1/highslide_shartashskie_kamennye_palat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79" cy="53732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7585" y="6093296"/>
            <a:ext cx="56166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Парк «Каменные палатки»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9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xn--b1albebc0apl.xn--80acgfbsl1azdqr.xn--p1ai/media/siteoptions/site_13_top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8321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9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img-fotki.yandex.ru/get/6422/88736090.11a/0_9d07c_6a55e5c5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6021288"/>
            <a:ext cx="2664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Река Исеть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://my-travels.club/uploads/2015/08/DSC_0234-472x3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8" y="6093296"/>
            <a:ext cx="59766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Музей истории Екатеринбурга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my-travels.club/uploads/2015/04/DSC_00901-472x3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6237312"/>
            <a:ext cx="43204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Харитоновский парк»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7"/>
            <a:ext cx="9144000" cy="6858000"/>
          </a:xfrm>
          <a:prstGeom prst="rect">
            <a:avLst/>
          </a:prstGeom>
        </p:spPr>
      </p:pic>
      <p:sp>
        <p:nvSpPr>
          <p:cNvPr id="5" name="AutoShape 2" descr="https://nashural.ru/assets/uploads/ot04-1-560x4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nashural.ru/assets/uploads/ot04-1-560x4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russoturista.ru/wp-content/uploads/2013/11/%D0%9F%D0%B0%D0%BC%D1%8F%D1%82%D0%BD%D0%B8%D0%BA-%D0%92%D0%B8%D0%BB%D1%8C%D0%B3%D0%B5%D0%BB%D1%8C%D0%BC%D1%83-%D0%B4%D0%B5-%D0%93%D0%B5%D0%BD%D0%BD%D0%B8%D0%BD%D1%83-%D0%B8-%D0%92%D0%B0%D1%81%D0%B8%D0%BB%D0%B8%D1%8E-%D0%A2%D0%B0%D1%82%D0%B8%D1%89%D0%B5%D0%B2%D1%83-%D1%84%D0%BE%D1%82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102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.pics.livejournal.com/guriny/13668297/671631/671631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94" y="373119"/>
            <a:ext cx="4700059" cy="35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sedomarossii.ru/photos/area_66/city_2518/street_5210/36389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01" y="3920678"/>
            <a:ext cx="4468570" cy="29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465" y="6357664"/>
            <a:ext cx="29713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Памятники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Герб Екатеринбург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1" y="43257"/>
            <a:ext cx="7924358" cy="6011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75656" y="6021288"/>
            <a:ext cx="53285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Герб Екатеринбурга</a:t>
            </a:r>
          </a:p>
        </p:txBody>
      </p:sp>
    </p:spTree>
    <p:extLst>
      <p:ext uri="{BB962C8B-B14F-4D97-AF65-F5344CB8AC3E}">
        <p14:creationId xmlns:p14="http://schemas.microsoft.com/office/powerpoint/2010/main" val="1286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48"/>
            <a:ext cx="9144000" cy="6858000"/>
          </a:xfrm>
          <a:prstGeom prst="rect">
            <a:avLst/>
          </a:prstGeom>
        </p:spPr>
      </p:pic>
      <p:sp>
        <p:nvSpPr>
          <p:cNvPr id="5" name="AutoShape 2" descr="https://go3.imgsmail.ru/imgpreview?key=6df9b0b683deb453&amp;mb=imgdb_preview_2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o3.imgsmail.ru/imgpreview?key=6df9b0b683deb453&amp;mb=imgdb_preview_2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.ytimg.com/vi/r81stldw40o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" y="-25017"/>
            <a:ext cx="4335049" cy="26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01.ru/files/users/images/6f/ed/6fedabaee4e4c15b092233709f0b08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1" y="2799655"/>
            <a:ext cx="4681751" cy="30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gzt.ru/userfiles/picoriginal/img-20141215213440-6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13" y="3696029"/>
            <a:ext cx="3947592" cy="26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ngzt.ru/userfiles/picoriginal/img-20160202142050-3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03" y="160337"/>
            <a:ext cx="4037720" cy="2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775" y="5837431"/>
            <a:ext cx="41752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Метро Екатеринбурга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2" descr="https://xn--80acgfbsl1azdqr.xn--p1ai/media/rootnews/1/7/172c8d72cd0bbeae6222d53de04aaad6_900x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intermonitor.ru/wp-content/uploads/2013/05/fontan_ploshad_try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2" y="198647"/>
            <a:ext cx="4511385" cy="33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9798/52984207.17/0_b1280_6bc525bd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96" y="3573016"/>
            <a:ext cx="4697151" cy="31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://ural-n.ru/uploads/images/00/00/04/2016/06/30/574db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ural-n.ru/uploads/images/00/00/04/2016/06/30/b44b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51" y="587450"/>
            <a:ext cx="4459449" cy="282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3" descr="https://xn--80acgfbsl1azdqr.xn--p1ai/media/rootnews/1/c/1ccf3df7e5e3d7cb3de6d4a960efc618_900x_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https://xn--80acgfbsl1azdqr.xn--p1ai/media/rootnews/1/c/1ccf3df7e5e3d7cb3de6d4a960efc618_900x_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975" y="5589240"/>
            <a:ext cx="215942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Фонтаны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" y="-4819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764704"/>
            <a:ext cx="581439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Город-учёный, поэт и мыслитель,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Изобретатель, кузнец, покоритель.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Город надёжных и сильных людей,</a:t>
            </a:r>
          </a:p>
          <a:p>
            <a:r>
              <a:rPr lang="ru-RU" sz="2800" dirty="0">
                <a:solidFill>
                  <a:srgbClr val="7030A0"/>
                </a:solidFill>
              </a:rPr>
              <a:t>Чести, упорства и свежих идей.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011474"/>
            <a:ext cx="28611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автор: Валентин Молчанов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30120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лаг города Екатеринбурга Свердловской обла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2" y="34356"/>
            <a:ext cx="8676456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67744" y="5877273"/>
            <a:ext cx="40324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Флаг Екатеринбурга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 Здание муниципалите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0"/>
            <a:ext cx="8676455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59632" y="5877272"/>
            <a:ext cx="48965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Здание муниципалитета</a:t>
            </a:r>
          </a:p>
        </p:txBody>
      </p:sp>
    </p:spTree>
    <p:extLst>
      <p:ext uri="{BB962C8B-B14F-4D97-AF65-F5344CB8AC3E}">
        <p14:creationId xmlns:p14="http://schemas.microsoft.com/office/powerpoint/2010/main" val="3532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 Усадьба Расторгуевых-Харитоновы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11642"/>
            <a:ext cx="889248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5803748"/>
            <a:ext cx="77048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Усадьба Расторгуевых-Харитоновых</a:t>
            </a:r>
          </a:p>
        </p:txBody>
      </p:sp>
    </p:spTree>
    <p:extLst>
      <p:ext uri="{BB962C8B-B14F-4D97-AF65-F5344CB8AC3E}">
        <p14:creationId xmlns:p14="http://schemas.microsoft.com/office/powerpoint/2010/main" val="10835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 Университет Екатеринбург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3" y="116632"/>
            <a:ext cx="8604447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1787" y="5949280"/>
            <a:ext cx="642659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Екатеринбургский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9909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 Кинотеатр Космо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1" cy="5544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3608" y="6093296"/>
            <a:ext cx="39604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Кинотеатр </a:t>
            </a:r>
            <a:r>
              <a:rPr lang="ru-RU" sz="3200" b="1" i="1" dirty="0">
                <a:solidFill>
                  <a:srgbClr val="FF0000"/>
                </a:solidFill>
              </a:rPr>
              <a:t>Космос</a:t>
            </a:r>
          </a:p>
        </p:txBody>
      </p:sp>
    </p:spTree>
    <p:extLst>
      <p:ext uri="{BB962C8B-B14F-4D97-AF65-F5344CB8AC3E}">
        <p14:creationId xmlns:p14="http://schemas.microsoft.com/office/powerpoint/2010/main" val="9684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ото Особняк Севастьянов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56886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01787" y="6165304"/>
            <a:ext cx="462639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Особняк Севастьянова</a:t>
            </a:r>
          </a:p>
        </p:txBody>
      </p:sp>
    </p:spTree>
    <p:extLst>
      <p:ext uri="{BB962C8B-B14F-4D97-AF65-F5344CB8AC3E}">
        <p14:creationId xmlns:p14="http://schemas.microsoft.com/office/powerpoint/2010/main" val="4418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mgobb.ru/sites/default/files/00000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5" cy="58459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10800000" flipV="1">
            <a:off x="1309343" y="6009477"/>
            <a:ext cx="72230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Мемориальный комплекс «Тюльпан»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96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2017-11-09T09:53:03Z</dcterms:created>
  <dcterms:modified xsi:type="dcterms:W3CDTF">2018-10-04T08:23:56Z</dcterms:modified>
</cp:coreProperties>
</file>