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75" autoAdjust="0"/>
  </p:normalViewPr>
  <p:slideViewPr>
    <p:cSldViewPr>
      <p:cViewPr>
        <p:scale>
          <a:sx n="56" d="100"/>
          <a:sy n="56" d="100"/>
        </p:scale>
        <p:origin x="-42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F59C-9EC1-44CA-BC1D-CCBFCC6CA3B0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C31C-F886-4964-9318-25BD10F70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4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18B0-16A8-4078-847D-6995A9434BE4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FFDE-F35D-46BA-9625-634EF307D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8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CA28-1C0C-421D-89D5-309125154D33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D494-4F47-4C02-B0C0-8CCD7F18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9498-D127-430B-B8B1-48797A5F2211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31B9-4805-47DE-86CF-3F05E234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5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5651-B04B-420D-81C5-E9A01ED81139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01BB-A7C3-446E-B5AB-464626C9B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99CD-D937-4208-AEC0-541911656C81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CEBA-407F-450E-8958-3647D5E06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5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A091-1548-4FBC-AC85-7A1CEC5C9FDD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63A5-D5B8-4D1A-831F-FCFAFEDB9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80FA-ADE8-4230-A23F-AB9822CF8AEB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9C26-2F1C-4103-9FC5-2AA7DD3FB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8B18-78FD-425A-890B-E07E5DC5AA02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F841-FDAF-4FB4-878C-A621E98DF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2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FD65-8F69-492F-BB32-9FF6E96506F6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EDDE-46FE-4157-AB02-48444D126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6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A1C2-8C35-4865-B6FA-A6DF02A91FF4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C06E-1D67-4563-991F-A1DCD7F3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1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04D101-2A4B-4BDE-974D-ED0331312DD6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E90AD-65ED-4AFD-A431-CCC17DAD3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896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608" y="3958952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Составляем рассказ по картинкам</a:t>
            </a: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(для детей 2-3 лет)</a:t>
            </a: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 автор : Бессонова И. Г.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 flipV="1">
            <a:off x="2555776" y="1772816"/>
            <a:ext cx="3960440" cy="72008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2483768" y="1988840"/>
            <a:ext cx="6203032" cy="4137323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4" name="Рисунок 3" descr="Пойду влюблюсь. Обсуждение на LiveInternet - Российский Сервис Онлайн-Дневни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6408712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522920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Ярко светит …….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2843808" cy="194421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Скоро распустятся на деревьях зелёные, молодые</a:t>
            </a:r>
            <a:r>
              <a:rPr lang="ru-RU" dirty="0" smtClean="0">
                <a:solidFill>
                  <a:srgbClr val="FF0000"/>
                </a:solidFill>
              </a:rPr>
              <a:t>…….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крап-набор &quot;Летнее вдохновение&quot;. Обсуждение на LiveInternet - Российский Сервис Онлайн-Дневни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496">
            <a:off x="2193073" y="1386444"/>
            <a:ext cx="6270022" cy="4060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0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924944"/>
            <a:ext cx="7499176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NG клипарт - Травка - Цветы,фрукты,деревья,кусты,трава PNG !--if()--- !--endif-- - Каталог статей -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293"/>
            <a:ext cx="882047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55172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Появится первая свежая , зелёная </a:t>
            </a:r>
            <a:r>
              <a:rPr lang="ru-RU" sz="3200" i="1" dirty="0" smtClean="0">
                <a:solidFill>
                  <a:srgbClr val="FF0000"/>
                </a:solidFill>
              </a:rPr>
              <a:t>………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2069" y="571419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Поют весело </a:t>
            </a:r>
            <a:r>
              <a:rPr lang="ru-RU" sz="3200" i="1" dirty="0" smtClean="0">
                <a:solidFill>
                  <a:srgbClr val="FF0000"/>
                </a:solidFill>
              </a:rPr>
              <a:t>……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Скачать Картинки птички для детей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01" y="1267664"/>
            <a:ext cx="3819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6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9714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Пойду влюблюсь. Обсуждение на LiveInternet - Российский Сервис Онлайн-Дневник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275"/>
            <a:ext cx="1728192" cy="179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рап-набор &quot;Летнее вдохновение&quot;. Обсуждение на LiveInternet - Российский Сервис Онлайн-Дневников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3666">
            <a:off x="1253550" y="4429538"/>
            <a:ext cx="2642304" cy="11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Скачать Картинки птички для детей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6" y="620688"/>
            <a:ext cx="2072407" cy="25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736" y="5017257"/>
            <a:ext cx="528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Наступила долгожданная весна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896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933056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Составляем рассказ по картинкам</a:t>
            </a: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(для детей 2-3 лет)</a:t>
            </a: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 автор : Бессонова И. Г.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 (1)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 (1)</Template>
  <TotalTime>76</TotalTime>
  <Words>59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26 (1)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18</cp:revision>
  <dcterms:created xsi:type="dcterms:W3CDTF">2015-03-25T07:57:12Z</dcterms:created>
  <dcterms:modified xsi:type="dcterms:W3CDTF">2015-08-30T16:39:00Z</dcterms:modified>
</cp:coreProperties>
</file>