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.pp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2.pp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3890"/>
              </p:ext>
            </p:extLst>
          </p:nvPr>
        </p:nvGraphicFramePr>
        <p:xfrm>
          <a:off x="245075" y="116632"/>
          <a:ext cx="8653850" cy="649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Презентация" r:id="rId4" imgW="4570524" imgH="3427508" progId="PowerPoint.Show.8">
                  <p:embed/>
                </p:oleObj>
              </mc:Choice>
              <mc:Fallback>
                <p:oleObj name="Презентация" r:id="rId4" imgW="4570524" imgH="3427508" progId="PowerPoint.Show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75" y="116632"/>
                        <a:ext cx="8653850" cy="6490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8" y="33265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Отгадай загадки!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93305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C00000"/>
                </a:solidFill>
              </a:rPr>
              <a:t>Развивающая игра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«Учимся разгадывать загадки»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</a:rPr>
              <a:t>(для детей 2- 3 лет)</a:t>
            </a:r>
          </a:p>
          <a:p>
            <a:pPr algn="r"/>
            <a:r>
              <a:rPr lang="ru-RU" i="1" dirty="0" smtClean="0">
                <a:solidFill>
                  <a:srgbClr val="C00000"/>
                </a:solidFill>
              </a:rPr>
              <a:t>Автор : Бессонова И.Г.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35" name="Picture 11" descr="Многоразовые водные раскраски (Лесные зверюшки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47005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14171"/>
              </p:ext>
            </p:extLst>
          </p:nvPr>
        </p:nvGraphicFramePr>
        <p:xfrm>
          <a:off x="173765" y="116632"/>
          <a:ext cx="8796470" cy="659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Презентация" r:id="rId4" imgW="4570524" imgH="3427508" progId="PowerPoint.Show.8">
                  <p:embed/>
                </p:oleObj>
              </mc:Choice>
              <mc:Fallback>
                <p:oleObj name="Презентация" r:id="rId4" imgW="4570524" imgH="3427508" progId="PowerPoint.Show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65" y="116632"/>
                        <a:ext cx="8796470" cy="6597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548680"/>
            <a:ext cx="4320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Хозяин лесной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Просыпается весной 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А зимой под вьюжный вой</a:t>
            </a:r>
          </a:p>
          <a:p>
            <a:r>
              <a:rPr lang="ru-RU" sz="2800" dirty="0">
                <a:solidFill>
                  <a:srgbClr val="0070C0"/>
                </a:solidFill>
              </a:rPr>
              <a:t>Спит в берлоге снеговой.</a:t>
            </a:r>
          </a:p>
        </p:txBody>
      </p:sp>
      <p:pic>
        <p:nvPicPr>
          <p:cNvPr id="9" name="Рисунок 8" descr="Рисованные лесные звери - клипарт на прозрачном фоне &quot; Выпускные фотокниги, детские портреты, свадебные фотоальбомы, фотопланшет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50" y="2060848"/>
            <a:ext cx="4182211" cy="3590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80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9" y="-22583"/>
            <a:ext cx="879951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Рыжая, с пушистым хвостом</a:t>
            </a:r>
          </a:p>
          <a:p>
            <a:r>
              <a:rPr lang="ru-RU" sz="2800" dirty="0">
                <a:solidFill>
                  <a:srgbClr val="0070C0"/>
                </a:solidFill>
              </a:rPr>
              <a:t>    Живёт в лесу под кустом.</a:t>
            </a:r>
          </a:p>
        </p:txBody>
      </p:sp>
      <p:pic>
        <p:nvPicPr>
          <p:cNvPr id="3080" name="Picture 8" descr="белочка, заяц, медведь, лиса, волк, енот, еж, олень, животны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97741"/>
            <a:ext cx="4409703" cy="49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" y="162123"/>
            <a:ext cx="879951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836712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Дружбу водит лишь с лисой.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Этот зверь сердитый , злой.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Он зубами щёлк, да щёлк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Очень страшный серый …..</a:t>
            </a:r>
          </a:p>
        </p:txBody>
      </p:sp>
      <p:pic>
        <p:nvPicPr>
          <p:cNvPr id="8" name="Рисунок 7" descr="Плейкаст &quot;Наша . ЖИЗНь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3094"/>
            <a:ext cx="4025855" cy="4618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5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8588"/>
            <a:ext cx="879951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124744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Хожу в пушистой шубке,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Живу  в густом лесу.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В дупле на старом дубе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Орешки я грызу.</a:t>
            </a:r>
          </a:p>
        </p:txBody>
      </p:sp>
      <p:pic>
        <p:nvPicPr>
          <p:cNvPr id="8" name="Рисунок 7" descr="Замечательный клипарт-рисованные звери и птицы. Комментарии : Блоги на КП-Украи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3720556" cy="4070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8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8588"/>
            <a:ext cx="879951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26876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Комочек пуха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>
                <a:solidFill>
                  <a:srgbClr val="0070C0"/>
                </a:solidFill>
              </a:rPr>
              <a:t>длинное ухо.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Прыгает ловко, любит морковку.</a:t>
            </a:r>
          </a:p>
          <a:p>
            <a:r>
              <a:rPr lang="ru-RU" dirty="0"/>
              <a:t> </a:t>
            </a:r>
          </a:p>
        </p:txBody>
      </p:sp>
      <p:pic>
        <p:nvPicPr>
          <p:cNvPr id="8" name="Рисунок 7" descr="Лесные зверюшки. - Животный мир - Клипарты PNG - Клипарты у Анны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3756055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21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102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7</cp:revision>
  <dcterms:created xsi:type="dcterms:W3CDTF">2015-02-16T14:40:49Z</dcterms:created>
  <dcterms:modified xsi:type="dcterms:W3CDTF">2015-08-30T16:36:20Z</dcterms:modified>
</cp:coreProperties>
</file>