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F13D-85B5-4E0E-BA46-C543DE0F00ED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AC49B-D493-4BEA-9414-A9606C3A2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AC49B-D493-4BEA-9414-A9606C3A2C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4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0FC9-B51F-422D-9522-29EC774DA0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2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AC49B-D493-4BEA-9414-A9606C3A2C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6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F57272-6264-43BF-8B3D-BF9FDD0B600F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85F439-A8B3-4A02-BD4D-0FDAE00C51D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text=%D0%BF%D1%80%D0%B5%D0%B7%D0%B5%D0%BD%D1%82%D0%B0%D1%86%D0%B8%D1%8F%20%D0%BF%D1%80%D0%BE%D0%B5%D0%BA%D1%82%D0%B0%20%D1%81%D0%BD%D0%B5%D0%B3%D0%BE%D0%B2%D0%B8%D0%BA%20%D0%B4%D0%BE%D1%88%D0%BA%D0%BE%D0%BB%D1%8C%D0%BD%D0%BE%D0%B3%D0%BE%20%D0%BE%D0%B1%D1%80%D0%B0%D0%B7%D0%BE%D0%B2%D0%B0%D0%BD%D0%B8%D1%8F&amp;pos=12&amp;rpt=simage&amp;lr=54&amp;uinfo=sw-1549-sh-989-fw-1324-fh-598-pd-1&amp;img_url=http://bestgif.su/_ph/45/2/151390318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25"/>
            <a:ext cx="8229600" cy="105615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Заключительный этап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Подведение итогов проекта.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Подготовка презентации </a:t>
            </a:r>
            <a:r>
              <a:rPr lang="ru-RU" dirty="0" smtClean="0"/>
              <a:t>проекта.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/>
              <a:t>Оформление наглядной информации для родителей по итогам реализации проекта.</a:t>
            </a:r>
          </a:p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650991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0527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Результаты: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479">
            <a:off x="251520" y="1412776"/>
            <a:ext cx="4608512" cy="532859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rot="877383">
            <a:off x="4648200" y="1268760"/>
            <a:ext cx="4038600" cy="54006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Д</a:t>
            </a:r>
            <a:r>
              <a:rPr lang="ru-RU" dirty="0" smtClean="0"/>
              <a:t>ети </a:t>
            </a:r>
            <a:r>
              <a:rPr lang="ru-RU" dirty="0"/>
              <a:t>узнали, почему они не могли слепить снеговика на улице, а в помещении, когда снег стал рыхлым и влажным - это получилось и нам удалось слепить великолепного снеговика,  у детей повысился познавательный интерес к экспериментам, пополнился словарный запас.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9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9" y="0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1153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352"/>
            <a:ext cx="2961456" cy="754408"/>
          </a:xfrm>
        </p:spPr>
        <p:txBody>
          <a:bodyPr/>
          <a:lstStyle/>
          <a:p>
            <a:r>
              <a:rPr lang="ru-RU" dirty="0" smtClean="0"/>
              <a:t>«Друзья для </a:t>
            </a:r>
            <a:r>
              <a:rPr lang="ru-RU" dirty="0" err="1" smtClean="0"/>
              <a:t>снеговичка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Меня не растили, из снега слепили.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Вместо носа ловко вставили морковку,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Глаза – угольки, губы – сучки.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И рад, что не один я – со мной мои друзья.</a:t>
            </a:r>
          </a:p>
          <a:p>
            <a:r>
              <a:rPr lang="ru-RU" sz="2000" dirty="0">
                <a:solidFill>
                  <a:srgbClr val="0070C0"/>
                </a:solidFill>
              </a:rPr>
              <a:t>Без них, поверьте, в жизни совсем нельзя.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36712"/>
            <a:ext cx="5111750" cy="5688632"/>
          </a:xfrm>
        </p:spPr>
      </p:pic>
    </p:spTree>
    <p:extLst>
      <p:ext uri="{BB962C8B-B14F-4D97-AF65-F5344CB8AC3E}">
        <p14:creationId xmlns:p14="http://schemas.microsoft.com/office/powerpoint/2010/main" val="40083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Экспериментальная деятельность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3960440" cy="576064"/>
          </a:xfrm>
        </p:spPr>
        <p:txBody>
          <a:bodyPr/>
          <a:lstStyle/>
          <a:p>
            <a:r>
              <a:rPr lang="ru-RU" dirty="0" smtClean="0"/>
              <a:t>Снег холодный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163740">
            <a:off x="4587253" y="1292058"/>
            <a:ext cx="4020932" cy="736476"/>
          </a:xfrm>
        </p:spPr>
        <p:txBody>
          <a:bodyPr/>
          <a:lstStyle/>
          <a:p>
            <a:r>
              <a:rPr lang="ru-RU" dirty="0" smtClean="0"/>
              <a:t>Из с нега можно слепить комочки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763">
            <a:off x="467544" y="2132856"/>
            <a:ext cx="4256088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43">
            <a:off x="5004048" y="2210810"/>
            <a:ext cx="3888432" cy="4392488"/>
          </a:xfrm>
        </p:spPr>
      </p:pic>
    </p:spTree>
    <p:extLst>
      <p:ext uri="{BB962C8B-B14F-4D97-AF65-F5344CB8AC3E}">
        <p14:creationId xmlns:p14="http://schemas.microsoft.com/office/powerpoint/2010/main" val="24562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2448"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Вот что осталось от снеговика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375">
            <a:off x="241585" y="2419567"/>
            <a:ext cx="4274234" cy="39773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592">
            <a:off x="4648200" y="2623344"/>
            <a:ext cx="4038600" cy="3685976"/>
          </a:xfrm>
        </p:spPr>
      </p:pic>
    </p:spTree>
    <p:extLst>
      <p:ext uri="{BB962C8B-B14F-4D97-AF65-F5344CB8AC3E}">
        <p14:creationId xmlns:p14="http://schemas.microsoft.com/office/powerpoint/2010/main" val="15881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86765">
            <a:off x="179512" y="620688"/>
            <a:ext cx="8229600" cy="936104"/>
          </a:xfrm>
        </p:spPr>
        <p:txBody>
          <a:bodyPr>
            <a:noAutofit/>
          </a:bodyPr>
          <a:lstStyle/>
          <a:p>
            <a:r>
              <a:rPr lang="ru-RU" sz="2400" dirty="0"/>
              <a:t>На дворе полно снежка.</a:t>
            </a:r>
            <a:br>
              <a:rPr lang="ru-RU" sz="2400" dirty="0"/>
            </a:br>
            <a:r>
              <a:rPr lang="ru-RU" sz="2400" dirty="0"/>
              <a:t>Я слепил снеговика.</a:t>
            </a:r>
            <a:br>
              <a:rPr lang="ru-RU" sz="2400" dirty="0"/>
            </a:br>
            <a:r>
              <a:rPr lang="ru-RU" sz="2400" dirty="0"/>
              <a:t>Руки, ноги, голова,</a:t>
            </a:r>
            <a:br>
              <a:rPr lang="ru-RU" sz="2400" dirty="0"/>
            </a:br>
            <a:r>
              <a:rPr lang="ru-RU" sz="2400" dirty="0"/>
              <a:t>Нос-морковка, глаза два.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900">
            <a:off x="813792" y="1920875"/>
            <a:ext cx="3325416" cy="44338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703">
            <a:off x="4648200" y="2276872"/>
            <a:ext cx="4038600" cy="3744416"/>
          </a:xfrm>
        </p:spPr>
      </p:pic>
    </p:spTree>
    <p:extLst>
      <p:ext uri="{BB962C8B-B14F-4D97-AF65-F5344CB8AC3E}">
        <p14:creationId xmlns:p14="http://schemas.microsoft.com/office/powerpoint/2010/main" val="1250890932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4572000" cy="554461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960440" cy="5544616"/>
          </a:xfrm>
        </p:spPr>
      </p:pic>
    </p:spTree>
    <p:extLst>
      <p:ext uri="{BB962C8B-B14F-4D97-AF65-F5344CB8AC3E}">
        <p14:creationId xmlns:p14="http://schemas.microsoft.com/office/powerpoint/2010/main" val="6615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79208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Сочинение-сказка «Путешествие снежинки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769">
            <a:off x="395536" y="1340768"/>
            <a:ext cx="4038600" cy="51125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178">
            <a:off x="4648200" y="764704"/>
            <a:ext cx="4388296" cy="5616624"/>
          </a:xfrm>
        </p:spPr>
      </p:pic>
    </p:spTree>
    <p:extLst>
      <p:ext uri="{BB962C8B-B14F-4D97-AF65-F5344CB8AC3E}">
        <p14:creationId xmlns:p14="http://schemas.microsoft.com/office/powerpoint/2010/main" val="41025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Выставка творческих семейных работ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496944" cy="5616624"/>
          </a:xfrm>
        </p:spPr>
      </p:pic>
    </p:spTree>
    <p:extLst>
      <p:ext uri="{BB962C8B-B14F-4D97-AF65-F5344CB8AC3E}">
        <p14:creationId xmlns:p14="http://schemas.microsoft.com/office/powerpoint/2010/main" val="1048815813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4/79/950/79950554_524f2a82776bf18d9aacc14061a12974.webp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0405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764704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 с самого утра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Детвора снеговика.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Снежные шары катает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смеясь, соединяет.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крупный ком,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поменьше ком на нём.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меньше – голова,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Дотянулись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Глазки- шишки, нос морковка.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Шапочку надели ловко.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Яркий шарф, в руках метла.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довольна детвора.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Нестерова</a:t>
            </a:r>
          </a:p>
        </p:txBody>
      </p:sp>
    </p:spTree>
    <p:extLst>
      <p:ext uri="{BB962C8B-B14F-4D97-AF65-F5344CB8AC3E}">
        <p14:creationId xmlns:p14="http://schemas.microsoft.com/office/powerpoint/2010/main" val="5917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35163"/>
            <a:ext cx="6048671" cy="4734197"/>
          </a:xfrm>
        </p:spPr>
      </p:pic>
    </p:spTree>
    <p:extLst>
      <p:ext uri="{BB962C8B-B14F-4D97-AF65-F5344CB8AC3E}">
        <p14:creationId xmlns:p14="http://schemas.microsoft.com/office/powerpoint/2010/main" val="6446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9918"/>
            <a:ext cx="7272808" cy="1022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Матрица проекта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:</a:t>
            </a:r>
            <a:r>
              <a:rPr lang="ru-RU" sz="2800" dirty="0" smtClean="0"/>
              <a:t>Как-то на прогулке зимой дети попросили слепить снеговика, но почему-то никак это у нас не получалось  «Почему?». В беседе дети затруднялись ответить на этот вопрос. Захотелось рассказать и показать детям из чего-же состоит снеговик, обогатить знания детей о природном объекте – воде, выявить свойства воды.</a:t>
            </a:r>
          </a:p>
          <a:p>
            <a:pPr>
              <a:buFont typeface="Wingdings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/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6847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000" b="1" i="1" dirty="0" smtClean="0">
                <a:solidFill>
                  <a:srgbClr val="002060"/>
                </a:solidFill>
              </a:rPr>
              <a:t>Тематическое поле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300" dirty="0"/>
              <a:t>О</a:t>
            </a:r>
            <a:r>
              <a:rPr lang="ru-RU" sz="3300" dirty="0" smtClean="0"/>
              <a:t>знакомление с окружающим и природный мир.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000" b="1" i="1" dirty="0" smtClean="0">
                <a:solidFill>
                  <a:srgbClr val="002060"/>
                </a:solidFill>
              </a:rPr>
              <a:t>Цель проекта</a:t>
            </a:r>
            <a:r>
              <a:rPr lang="ru-RU" sz="3300" b="1" dirty="0" smtClean="0"/>
              <a:t>:</a:t>
            </a:r>
          </a:p>
          <a:p>
            <a:pPr marL="0" indent="0">
              <a:buNone/>
            </a:pPr>
            <a:r>
              <a:rPr lang="ru-RU" sz="3300" dirty="0" smtClean="0"/>
              <a:t>    Развитие </a:t>
            </a:r>
            <a:r>
              <a:rPr lang="ru-RU" sz="3300" dirty="0"/>
              <a:t>познавательных и творческих </a:t>
            </a:r>
            <a:r>
              <a:rPr lang="ru-RU" sz="3300" dirty="0" smtClean="0"/>
              <a:t>         способностей </a:t>
            </a:r>
            <a:r>
              <a:rPr lang="ru-RU" sz="3300" dirty="0"/>
              <a:t>детей в процессе ознакомления  со </a:t>
            </a:r>
            <a:r>
              <a:rPr lang="ru-RU" sz="3300" dirty="0" smtClean="0"/>
              <a:t>  снегом </a:t>
            </a:r>
            <a:r>
              <a:rPr lang="ru-RU" sz="3300" dirty="0"/>
              <a:t>и экспериментальной деятельности с </a:t>
            </a:r>
            <a:r>
              <a:rPr lang="ru-RU" sz="3300" dirty="0" smtClean="0"/>
              <a:t> водой.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40385" algn="l"/>
              </a:tabLst>
            </a:pPr>
            <a:r>
              <a:rPr lang="ru-RU" sz="4000" b="1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Задачи</a:t>
            </a:r>
            <a:r>
              <a:rPr lang="ru-RU" sz="4000" b="1" dirty="0" smtClean="0"/>
              <a:t> </a:t>
            </a:r>
            <a:r>
              <a:rPr lang="ru-RU" sz="4000" dirty="0" smtClean="0"/>
              <a:t>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3400" dirty="0" smtClean="0">
                <a:latin typeface="Times New Roman"/>
                <a:ea typeface="Calibri"/>
                <a:cs typeface="Times New Roman"/>
              </a:rPr>
              <a:t>Дать </a:t>
            </a:r>
            <a:r>
              <a:rPr lang="ru-RU" sz="3400" dirty="0">
                <a:latin typeface="Times New Roman"/>
                <a:ea typeface="Calibri"/>
                <a:cs typeface="Times New Roman"/>
              </a:rPr>
              <a:t>детям элементарные представления о природном объекте- воде, её превращениях в снег, в лёд.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3400" dirty="0">
                <a:latin typeface="Times New Roman"/>
                <a:ea typeface="Calibri"/>
                <a:cs typeface="Times New Roman"/>
              </a:rPr>
              <a:t>Обогатить словарный запас детей по данной теме.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3400" dirty="0">
                <a:latin typeface="Times New Roman"/>
                <a:ea typeface="Calibri"/>
                <a:cs typeface="Times New Roman"/>
              </a:rPr>
              <a:t>Формировать познавательную активность детей при проведении опытов, экспериментов и наблюдений.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3400" dirty="0">
                <a:latin typeface="Times New Roman"/>
                <a:ea typeface="Calibri"/>
                <a:cs typeface="Times New Roman"/>
              </a:rPr>
              <a:t>Закрепить понятия «белый», «круглый», «холодный», «шар».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3264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536504" cy="52565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Тип проекта</a:t>
            </a:r>
            <a:r>
              <a:rPr lang="ru-RU" sz="2800" i="1" dirty="0" smtClean="0">
                <a:solidFill>
                  <a:srgbClr val="002060"/>
                </a:solidFill>
              </a:rPr>
              <a:t>: </a:t>
            </a:r>
            <a:r>
              <a:rPr lang="ru-RU" dirty="0" smtClean="0"/>
              <a:t>информационно-исследовательский.</a:t>
            </a:r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Продолжительность</a:t>
            </a:r>
            <a:r>
              <a:rPr lang="ru-RU" sz="2800" i="1" dirty="0" smtClean="0">
                <a:solidFill>
                  <a:srgbClr val="002060"/>
                </a:solidFill>
              </a:rPr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3 недели (краткосрочный)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1208" y="692696"/>
            <a:ext cx="4042792" cy="5662229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Участники:</a:t>
            </a:r>
            <a:r>
              <a:rPr lang="ru-RU" dirty="0" smtClean="0"/>
              <a:t>   Воспитатель, дети первой младшей группы, родители.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498">
            <a:off x="5148064" y="2996952"/>
            <a:ext cx="3456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Ожидаемый  результат: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528392"/>
          </a:xfrm>
        </p:spPr>
        <p:txBody>
          <a:bodyPr/>
          <a:lstStyle/>
          <a:p>
            <a:pPr lvl="0"/>
            <a:r>
              <a:rPr lang="ru-RU" dirty="0" smtClean="0"/>
              <a:t>Повышение  познавательного  интереса  к экспериментам;</a:t>
            </a:r>
          </a:p>
          <a:p>
            <a:pPr lvl="0"/>
            <a:r>
              <a:rPr lang="ru-RU" dirty="0" smtClean="0"/>
              <a:t>Развитие у детей наблюдательности;</a:t>
            </a:r>
          </a:p>
          <a:p>
            <a:pPr lvl="0"/>
            <a:r>
              <a:rPr lang="ru-RU" dirty="0" smtClean="0"/>
              <a:t>Обогащение активного и пассивного словаря за счёт слов : «холодный»,  «звёздочка-малютка», « Зимушка-зима».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3" y="4437112"/>
            <a:ext cx="3598969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/>
          <a:lstStyle/>
          <a:p>
            <a:r>
              <a:rPr lang="ru-RU" dirty="0" smtClean="0"/>
              <a:t>Этапы реализации: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Подготовительный этап: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Беседы </a:t>
            </a:r>
            <a:r>
              <a:rPr lang="ru-RU" dirty="0"/>
              <a:t>с детьми для выявления знаний детей о воде.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Подготовка </a:t>
            </a:r>
            <a:r>
              <a:rPr lang="ru-RU" dirty="0"/>
              <a:t>стихотворений, художественной литературы, загадок о снеге, воде.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Подготовка </a:t>
            </a:r>
            <a:r>
              <a:rPr lang="ru-RU" dirty="0"/>
              <a:t>атрибутов для игр, занятий.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Планирование </a:t>
            </a:r>
            <a:r>
              <a:rPr lang="ru-RU" dirty="0"/>
              <a:t>непосредственно образовательной деятельности на время проекта.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5122" name="Picture 2" descr="C:\Users\Виктория\AppData\Local\Microsoft\Windows\Temporary Internet Files\Content.IE5\FTPLPX61\MC9003984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45224"/>
            <a:ext cx="56886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60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Основной этап: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5088565" cy="38164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548680"/>
            <a:ext cx="3538736" cy="58062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Проведение непосредственно образовательной деятельности ;</a:t>
            </a: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наблюдение за снегопадом; чтение художественной литературы по теме загадывание загадок, заучивание стихотворений, просмотр мультфильмов ; рассматривание фотографий, открыток, сюжетных картинок; </a:t>
            </a:r>
            <a:r>
              <a:rPr lang="ru-RU" sz="2000" dirty="0" err="1" smtClean="0"/>
              <a:t>тестопластика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пыты со снегом, водой и льдом; сочинение сказки «Путешествие снежинки» (совместно с детьми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80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Мы занимаемся:  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4038600" cy="410445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4824536"/>
          </a:xfrm>
        </p:spPr>
      </p:pic>
    </p:spTree>
    <p:extLst>
      <p:ext uri="{BB962C8B-B14F-4D97-AF65-F5344CB8AC3E}">
        <p14:creationId xmlns:p14="http://schemas.microsoft.com/office/powerpoint/2010/main" val="3405102203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512</Words>
  <Application>Microsoft Office PowerPoint</Application>
  <PresentationFormat>Экран (4:3)</PresentationFormat>
  <Paragraphs>74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Матрица проекта</vt:lpstr>
      <vt:lpstr>Презентация PowerPoint</vt:lpstr>
      <vt:lpstr>Презентация PowerPoint</vt:lpstr>
      <vt:lpstr>Ожидаемый  результат:</vt:lpstr>
      <vt:lpstr>Этапы реализации:</vt:lpstr>
      <vt:lpstr>Основной этап:</vt:lpstr>
      <vt:lpstr>Мы занимаемся:  </vt:lpstr>
      <vt:lpstr>Заключительный этап:</vt:lpstr>
      <vt:lpstr>Результаты:</vt:lpstr>
      <vt:lpstr>Презентация PowerPoint</vt:lpstr>
      <vt:lpstr>«Друзья для снеговичка.»</vt:lpstr>
      <vt:lpstr>Экспериментальная деятельность</vt:lpstr>
      <vt:lpstr>Вот что осталось от снеговика</vt:lpstr>
      <vt:lpstr>На дворе полно снежка. Я слепил снеговика. Руки, ноги, голова, Нос-морковка, глаза два. </vt:lpstr>
      <vt:lpstr>Наши работы</vt:lpstr>
      <vt:lpstr>Сочинение-сказка «Путешествие снежинки»</vt:lpstr>
      <vt:lpstr>Выставка творческих семейных работ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33</cp:revision>
  <dcterms:created xsi:type="dcterms:W3CDTF">2013-10-09T14:15:30Z</dcterms:created>
  <dcterms:modified xsi:type="dcterms:W3CDTF">2013-10-14T02:16:06Z</dcterms:modified>
</cp:coreProperties>
</file>